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5" r:id="rId4"/>
    <p:sldId id="272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4789"/>
    <a:srgbClr val="394E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2" d="100"/>
          <a:sy n="62" d="100"/>
        </p:scale>
        <p:origin x="7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2BB8E-00F0-4711-953A-D70DC5C2E3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C8D67F-73FF-43A6-B768-0E55CBAC9E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AD855-5672-40E3-8B5C-BA37D2BA1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672F6-B61B-43BB-B413-C4544BF01093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170A8-E612-4F68-AD6A-C6EB5629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54076-6D12-4AD6-9F36-102C779EA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E6170-9BA8-4D56-8AFE-2C65FCB1C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19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E180C-3495-473B-9C06-B41A46023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ADA809-5B88-465C-B2AF-25351D1265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0E50F-2BE7-4DA6-B36F-92F3155C5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672F6-B61B-43BB-B413-C4544BF01093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8E8F0-C62D-49A1-B821-4562AFD40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F8E41-DB3E-4689-9E1B-AE94F782A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E6170-9BA8-4D56-8AFE-2C65FCB1C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317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70EF66-BA64-4219-A82A-38CCD93E5A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6F34BC-2D10-4C53-8742-CB913ACA3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4C33A-3EC3-4CA6-B810-EEFA1369F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672F6-B61B-43BB-B413-C4544BF01093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E8668-F8DE-488D-AE1D-0BA48DF83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73A50-242E-4F1D-A7AA-CF21B5E11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E6170-9BA8-4D56-8AFE-2C65FCB1C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016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FE5B7-30F8-45BD-9497-23FDA795D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C42A5-0336-4539-A220-BBB239D3A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EF1B0-A2CB-4269-935E-A5981D508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672F6-B61B-43BB-B413-C4544BF01093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175FA-3D66-4FC8-9427-48DE4FCAE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1EF04-7639-4167-95AC-98C89894A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E6170-9BA8-4D56-8AFE-2C65FCB1C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54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5730D-4377-4A08-ABC7-2AEA124A0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10D7E-76B2-4C45-8783-733A552504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6E00D-80BE-42E6-A2B9-4BD8F6DEC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672F6-B61B-43BB-B413-C4544BF01093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0C1FEB-9907-42E8-8C83-33C30734B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08844-E4ED-4947-8654-916A822F4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E6170-9BA8-4D56-8AFE-2C65FCB1C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43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123A9-957D-41C2-ADC3-1F686037A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34A89-22AA-437D-A376-07EC746D6D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E34537-E5BB-483E-BD69-65E039B00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B265AB-D903-458C-BF8E-877350C7E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672F6-B61B-43BB-B413-C4544BF01093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A50ED0-CBDE-49BB-B896-70DA99253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931D6D-1112-46B3-8DB9-0FBD93F9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E6170-9BA8-4D56-8AFE-2C65FCB1C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241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AF636-6BDA-43C5-94BD-E15C6BCFB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0C9614-B215-4BA7-A297-E04DED9FE8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DD371C-6671-4036-BAAE-E9294D861A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F19A24-5554-4EDB-85E9-48F5A86CDC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9BD94E-027A-4F66-8B3B-CAD05CCF44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E4B014-9952-4B58-8D05-C64D0BABB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672F6-B61B-43BB-B413-C4544BF01093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4E61D7-E750-42B3-8453-946A18713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DC9733-529C-45F4-8021-978A3242F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E6170-9BA8-4D56-8AFE-2C65FCB1C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619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7E23F-2218-4C75-A4A2-EC3ABE344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89047D-83A2-4684-A668-7AF003D32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672F6-B61B-43BB-B413-C4544BF01093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0673CB-11E5-47B1-9D03-03E97B0D9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6ABFFA-AD09-4039-9411-FD6E158E7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E6170-9BA8-4D56-8AFE-2C65FCB1C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865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450039-E5AA-4178-BF75-5F658E20B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672F6-B61B-43BB-B413-C4544BF01093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D505BD-2216-47A3-905B-730BEC527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9BBB0-B294-4891-911C-C148131D8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E6170-9BA8-4D56-8AFE-2C65FCB1C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228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8D0BA-A702-4516-A7B0-65991B81F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A8509-B252-4F9B-A261-B22AC3405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3F10DF-97CC-497C-B5EA-25011A50C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6397F7-17BE-4739-9751-655818B8E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672F6-B61B-43BB-B413-C4544BF01093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C918EF-D04A-49BC-982B-EE781575D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97AF8E-22EC-458F-88C0-F0060FEC1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E6170-9BA8-4D56-8AFE-2C65FCB1C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944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68DF7-635C-45F5-B145-C051CA848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8C6112-DBD6-406B-A95F-22CF4B0951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8458B3-8F87-4AF7-AD1D-DBD08E763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47885-4616-4407-B223-7D434A84C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672F6-B61B-43BB-B413-C4544BF01093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3AF5CF-07BB-4684-9DB4-94F219359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64B71D-DF51-4B0C-BFCB-F90226ADB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E6170-9BA8-4D56-8AFE-2C65FCB1C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345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7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EA1628-F6EB-4F70-8626-B6FA0DA20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079F5-E459-4AC6-9E6E-0AC1760ED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3BBFD-C514-4BBB-9A1C-81897FD16E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672F6-B61B-43BB-B413-C4544BF01093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476350-1E37-4D76-ACD2-F02F5CB318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C4465F-B58F-4584-8F58-1AEAB56222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FE6170-9BA8-4D56-8AFE-2C65FCB1C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55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665CD-E0CC-445E-A074-0BDAFA576F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10287"/>
            <a:ext cx="12192000" cy="999676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The Doctor</a:t>
            </a:r>
          </a:p>
        </p:txBody>
      </p:sp>
    </p:spTree>
    <p:extLst>
      <p:ext uri="{BB962C8B-B14F-4D97-AF65-F5344CB8AC3E}">
        <p14:creationId xmlns:p14="http://schemas.microsoft.com/office/powerpoint/2010/main" val="1809341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6B9AE-E25E-4EC4-9317-C9C425895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799441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The Ninth Doctor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1EF6B-136D-4901-AB26-DC0EA7332E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37746" y="1825625"/>
            <a:ext cx="3725174" cy="43513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>
              <a:buNone/>
            </a:pPr>
            <a:r>
              <a:rPr lang="en-US" dirty="0"/>
              <a:t>Actor: Christopher Eccleston</a:t>
            </a:r>
          </a:p>
          <a:p>
            <a:pPr marL="0" indent="0" algn="ctr">
              <a:buNone/>
            </a:pPr>
            <a:r>
              <a:rPr lang="en-US" dirty="0"/>
              <a:t>Seasons: 1</a:t>
            </a:r>
          </a:p>
          <a:p>
            <a:pPr marL="0" indent="0" algn="ctr">
              <a:buNone/>
            </a:pPr>
            <a:r>
              <a:rPr lang="en-US" dirty="0"/>
              <a:t>Stories: 10</a:t>
            </a:r>
          </a:p>
          <a:p>
            <a:pPr marL="0" indent="0" algn="ctr">
              <a:buNone/>
            </a:pPr>
            <a:r>
              <a:rPr lang="en-US" dirty="0"/>
              <a:t>Episodes: 13</a:t>
            </a:r>
          </a:p>
          <a:p>
            <a:pPr marL="0" indent="0" algn="ctr">
              <a:buNone/>
            </a:pPr>
            <a:r>
              <a:rPr lang="en-US" dirty="0"/>
              <a:t>Years: 2005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2901F3-C472-48FD-A6EF-9E829D68D7E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84833" y="1825625"/>
            <a:ext cx="290089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843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6B9AE-E25E-4EC4-9317-C9C425895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799441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The Tenth Doctor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1EF6B-136D-4901-AB26-DC0EA7332E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37746" y="1825625"/>
            <a:ext cx="3725174" cy="43513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>
              <a:buNone/>
            </a:pPr>
            <a:r>
              <a:rPr lang="en-US" dirty="0"/>
              <a:t>Actor: David Tennant</a:t>
            </a:r>
          </a:p>
          <a:p>
            <a:pPr marL="0" indent="0" algn="ctr">
              <a:buNone/>
            </a:pPr>
            <a:r>
              <a:rPr lang="en-US" dirty="0"/>
              <a:t>Seasons: 3</a:t>
            </a:r>
          </a:p>
          <a:p>
            <a:pPr marL="0" indent="0" algn="ctr">
              <a:buNone/>
            </a:pPr>
            <a:r>
              <a:rPr lang="en-US" dirty="0"/>
              <a:t>Stories: 36</a:t>
            </a:r>
          </a:p>
          <a:p>
            <a:pPr marL="0" indent="0" algn="ctr">
              <a:buNone/>
            </a:pPr>
            <a:r>
              <a:rPr lang="en-US" dirty="0"/>
              <a:t>Episodes: 47</a:t>
            </a:r>
          </a:p>
          <a:p>
            <a:pPr marL="0" indent="0" algn="ctr">
              <a:buNone/>
            </a:pPr>
            <a:r>
              <a:rPr lang="en-US" dirty="0"/>
              <a:t>Years: 2006-2010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2901F3-C472-48FD-A6EF-9E829D68D7E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90555" y="1825625"/>
            <a:ext cx="308944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349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6B9AE-E25E-4EC4-9317-C9C425895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799441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The Eleventh Doctor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1EF6B-136D-4901-AB26-DC0EA7332E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37746" y="1825625"/>
            <a:ext cx="3725174" cy="43513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>
              <a:buNone/>
            </a:pPr>
            <a:r>
              <a:rPr lang="en-US" dirty="0"/>
              <a:t>Actor: Matt Smith</a:t>
            </a:r>
          </a:p>
          <a:p>
            <a:pPr marL="0" indent="0" algn="ctr">
              <a:buNone/>
            </a:pPr>
            <a:r>
              <a:rPr lang="en-US" dirty="0"/>
              <a:t>Seasons: 3</a:t>
            </a:r>
          </a:p>
          <a:p>
            <a:pPr marL="0" indent="0" algn="ctr">
              <a:buNone/>
            </a:pPr>
            <a:r>
              <a:rPr lang="en-US" dirty="0"/>
              <a:t>Stories: 39</a:t>
            </a:r>
          </a:p>
          <a:p>
            <a:pPr marL="0" indent="0" algn="ctr">
              <a:buNone/>
            </a:pPr>
            <a:r>
              <a:rPr lang="en-US" dirty="0"/>
              <a:t>Episodes: 44</a:t>
            </a:r>
          </a:p>
          <a:p>
            <a:pPr marL="0" indent="0" algn="ctr">
              <a:buNone/>
            </a:pPr>
            <a:r>
              <a:rPr lang="en-US" dirty="0"/>
              <a:t>Years: 2010-2013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2901F3-C472-48FD-A6EF-9E829D68D7E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67716" y="1825625"/>
            <a:ext cx="273512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023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6B9AE-E25E-4EC4-9317-C9C425895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799441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The Twelfth Doctor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1EF6B-136D-4901-AB26-DC0EA7332E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37746" y="1825625"/>
            <a:ext cx="3725174" cy="43513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>
              <a:buNone/>
            </a:pPr>
            <a:r>
              <a:rPr lang="en-US" dirty="0"/>
              <a:t>Actor: Peter Capaldi</a:t>
            </a:r>
          </a:p>
          <a:p>
            <a:pPr marL="0" indent="0" algn="ctr">
              <a:buNone/>
            </a:pPr>
            <a:r>
              <a:rPr lang="en-US" dirty="0"/>
              <a:t>Seasons: 3</a:t>
            </a:r>
          </a:p>
          <a:p>
            <a:pPr marL="0" indent="0" algn="ctr">
              <a:buNone/>
            </a:pPr>
            <a:r>
              <a:rPr lang="en-US" dirty="0"/>
              <a:t>Stories: 35</a:t>
            </a:r>
          </a:p>
          <a:p>
            <a:pPr marL="0" indent="0" algn="ctr">
              <a:buNone/>
            </a:pPr>
            <a:r>
              <a:rPr lang="en-US" dirty="0"/>
              <a:t>Episodes: 40</a:t>
            </a:r>
          </a:p>
          <a:p>
            <a:pPr marL="0" indent="0" algn="ctr">
              <a:buNone/>
            </a:pPr>
            <a:r>
              <a:rPr lang="en-US" dirty="0"/>
              <a:t>Years: 2014-2017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2901F3-C472-48FD-A6EF-9E829D68D7E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7500" y="1825625"/>
            <a:ext cx="261555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464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6B9AE-E25E-4EC4-9317-C9C425895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799441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The Thirteenth Doctor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1EF6B-136D-4901-AB26-DC0EA7332E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37746" y="1825625"/>
            <a:ext cx="3725174" cy="43513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>
              <a:buNone/>
            </a:pPr>
            <a:r>
              <a:rPr lang="en-US" dirty="0"/>
              <a:t>Actor: Jodie Whittaker</a:t>
            </a:r>
          </a:p>
          <a:p>
            <a:pPr marL="0" indent="0" algn="ctr">
              <a:buNone/>
            </a:pPr>
            <a:r>
              <a:rPr lang="en-US" dirty="0"/>
              <a:t>Seasons: 1</a:t>
            </a:r>
          </a:p>
          <a:p>
            <a:pPr marL="0" indent="0" algn="ctr">
              <a:buNone/>
            </a:pPr>
            <a:r>
              <a:rPr lang="en-US" dirty="0"/>
              <a:t>Stories: 11</a:t>
            </a:r>
          </a:p>
          <a:p>
            <a:pPr marL="0" indent="0" algn="ctr">
              <a:buNone/>
            </a:pPr>
            <a:r>
              <a:rPr lang="en-US" dirty="0"/>
              <a:t>Episodes: 11</a:t>
            </a:r>
          </a:p>
          <a:p>
            <a:pPr marL="0" indent="0" algn="ctr">
              <a:buNone/>
            </a:pPr>
            <a:r>
              <a:rPr lang="en-US" dirty="0"/>
              <a:t>Years: 2018-Current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2901F3-C472-48FD-A6EF-9E829D68D7E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71612" y="1825625"/>
            <a:ext cx="272733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158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6B9AE-E25E-4EC4-9317-C9C425895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799441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The First Doctor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1EF6B-136D-4901-AB26-DC0EA7332E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37746" y="1825625"/>
            <a:ext cx="3725174" cy="43513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>
              <a:buNone/>
            </a:pPr>
            <a:r>
              <a:rPr lang="en-US" dirty="0"/>
              <a:t>Actor: William Hartnell</a:t>
            </a:r>
          </a:p>
          <a:p>
            <a:pPr marL="0" indent="0" algn="ctr">
              <a:buNone/>
            </a:pPr>
            <a:r>
              <a:rPr lang="en-US" dirty="0"/>
              <a:t>Seasons: 4</a:t>
            </a:r>
          </a:p>
          <a:p>
            <a:pPr marL="0" indent="0" algn="ctr">
              <a:buNone/>
            </a:pPr>
            <a:r>
              <a:rPr lang="en-US" dirty="0"/>
              <a:t>Stories: 29</a:t>
            </a:r>
          </a:p>
          <a:p>
            <a:pPr marL="0" indent="0" algn="ctr">
              <a:buNone/>
            </a:pPr>
            <a:r>
              <a:rPr lang="en-US" dirty="0"/>
              <a:t>Episodes: 134</a:t>
            </a:r>
          </a:p>
          <a:p>
            <a:pPr marL="0" indent="0" algn="ctr">
              <a:buNone/>
            </a:pPr>
            <a:r>
              <a:rPr lang="en-US" dirty="0"/>
              <a:t>Years: 1963-1966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2901F3-C472-48FD-A6EF-9E829D68D7E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869" y="2279278"/>
            <a:ext cx="2544821" cy="3444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805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6B9AE-E25E-4EC4-9317-C9C425895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799441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The Second Doctor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1EF6B-136D-4901-AB26-DC0EA7332E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37746" y="1825625"/>
            <a:ext cx="3725174" cy="43513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>
              <a:buNone/>
            </a:pPr>
            <a:r>
              <a:rPr lang="en-US" dirty="0"/>
              <a:t>Actor: Patrick Troughton</a:t>
            </a:r>
          </a:p>
          <a:p>
            <a:pPr marL="0" indent="0" algn="ctr">
              <a:buNone/>
            </a:pPr>
            <a:r>
              <a:rPr lang="en-US" dirty="0"/>
              <a:t>Seasons: 3</a:t>
            </a:r>
          </a:p>
          <a:p>
            <a:pPr marL="0" indent="0" algn="ctr">
              <a:buNone/>
            </a:pPr>
            <a:r>
              <a:rPr lang="en-US" dirty="0"/>
              <a:t>Stories: 21</a:t>
            </a:r>
          </a:p>
          <a:p>
            <a:pPr marL="0" indent="0" algn="ctr">
              <a:buNone/>
            </a:pPr>
            <a:r>
              <a:rPr lang="en-US" dirty="0"/>
              <a:t>Episodes: 119</a:t>
            </a:r>
          </a:p>
          <a:p>
            <a:pPr marL="0" indent="0" algn="ctr">
              <a:buNone/>
            </a:pPr>
            <a:r>
              <a:rPr lang="en-US" dirty="0"/>
              <a:t>Years: 1966-1969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2901F3-C472-48FD-A6EF-9E829D68D7E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96781" y="2279278"/>
            <a:ext cx="2676997" cy="3444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266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6B9AE-E25E-4EC4-9317-C9C425895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799441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The Third Doctor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1EF6B-136D-4901-AB26-DC0EA7332E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37746" y="1825625"/>
            <a:ext cx="3725174" cy="43513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>
              <a:buNone/>
            </a:pPr>
            <a:r>
              <a:rPr lang="en-US" dirty="0"/>
              <a:t>Actor: Jon </a:t>
            </a:r>
            <a:r>
              <a:rPr lang="en-US" dirty="0" err="1"/>
              <a:t>Pertwee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Seasons: 5</a:t>
            </a:r>
          </a:p>
          <a:p>
            <a:pPr marL="0" indent="0" algn="ctr">
              <a:buNone/>
            </a:pPr>
            <a:r>
              <a:rPr lang="en-US" dirty="0"/>
              <a:t>Stories: 24</a:t>
            </a:r>
          </a:p>
          <a:p>
            <a:pPr marL="0" indent="0" algn="ctr">
              <a:buNone/>
            </a:pPr>
            <a:r>
              <a:rPr lang="en-US" dirty="0"/>
              <a:t>Episodes: 128</a:t>
            </a:r>
          </a:p>
          <a:p>
            <a:pPr marL="0" indent="0" algn="ctr">
              <a:buNone/>
            </a:pPr>
            <a:r>
              <a:rPr lang="en-US" dirty="0"/>
              <a:t>Years: 1970-1974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2901F3-C472-48FD-A6EF-9E829D68D7E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10630" y="2279278"/>
            <a:ext cx="2849299" cy="3444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360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6B9AE-E25E-4EC4-9317-C9C425895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799441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The Fourth Doctor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1EF6B-136D-4901-AB26-DC0EA7332E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37746" y="1825625"/>
            <a:ext cx="3725174" cy="43513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>
              <a:buNone/>
            </a:pPr>
            <a:r>
              <a:rPr lang="en-US" dirty="0"/>
              <a:t>Actor: Tom Baker</a:t>
            </a:r>
          </a:p>
          <a:p>
            <a:pPr marL="0" indent="0" algn="ctr">
              <a:buNone/>
            </a:pPr>
            <a:r>
              <a:rPr lang="en-US" dirty="0"/>
              <a:t>Seasons: 7</a:t>
            </a:r>
          </a:p>
          <a:p>
            <a:pPr marL="0" indent="0" algn="ctr">
              <a:buNone/>
            </a:pPr>
            <a:r>
              <a:rPr lang="en-US" dirty="0"/>
              <a:t>Stories: 41</a:t>
            </a:r>
          </a:p>
          <a:p>
            <a:pPr marL="0" indent="0" algn="ctr">
              <a:buNone/>
            </a:pPr>
            <a:r>
              <a:rPr lang="en-US" dirty="0"/>
              <a:t>Episodes: 172</a:t>
            </a:r>
          </a:p>
          <a:p>
            <a:pPr marL="0" indent="0" algn="ctr">
              <a:buNone/>
            </a:pPr>
            <a:r>
              <a:rPr lang="en-US" dirty="0"/>
              <a:t>Years: 1974-1981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2901F3-C472-48FD-A6EF-9E829D68D7E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29081" y="2279278"/>
            <a:ext cx="3212397" cy="3444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167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6B9AE-E25E-4EC4-9317-C9C425895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799441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The Fifth Doctor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1EF6B-136D-4901-AB26-DC0EA7332E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37746" y="1825625"/>
            <a:ext cx="3725174" cy="43513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>
              <a:buNone/>
            </a:pPr>
            <a:r>
              <a:rPr lang="en-US" dirty="0"/>
              <a:t>Actor: Peter Davison</a:t>
            </a:r>
          </a:p>
          <a:p>
            <a:pPr marL="0" indent="0" algn="ctr">
              <a:buNone/>
            </a:pPr>
            <a:r>
              <a:rPr lang="en-US" dirty="0"/>
              <a:t>Seasons: 3</a:t>
            </a:r>
          </a:p>
          <a:p>
            <a:pPr marL="0" indent="0" algn="ctr">
              <a:buNone/>
            </a:pPr>
            <a:r>
              <a:rPr lang="en-US" dirty="0"/>
              <a:t>Stories: 20</a:t>
            </a:r>
          </a:p>
          <a:p>
            <a:pPr marL="0" indent="0" algn="ctr">
              <a:buNone/>
            </a:pPr>
            <a:r>
              <a:rPr lang="en-US" dirty="0"/>
              <a:t>Episodes: 69</a:t>
            </a:r>
          </a:p>
          <a:p>
            <a:pPr marL="0" indent="0" algn="ctr">
              <a:buNone/>
            </a:pPr>
            <a:r>
              <a:rPr lang="en-US" dirty="0"/>
              <a:t>Years: 1982-1984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2901F3-C472-48FD-A6EF-9E829D68D7E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02204" y="1825625"/>
            <a:ext cx="286615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246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6B9AE-E25E-4EC4-9317-C9C425895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799441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The Sixth Doctor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1EF6B-136D-4901-AB26-DC0EA7332E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37746" y="1825625"/>
            <a:ext cx="3725174" cy="43513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>
              <a:buNone/>
            </a:pPr>
            <a:r>
              <a:rPr lang="en-US" dirty="0"/>
              <a:t>Actor: Colin Baker</a:t>
            </a:r>
          </a:p>
          <a:p>
            <a:pPr marL="0" indent="0" algn="ctr">
              <a:buNone/>
            </a:pPr>
            <a:r>
              <a:rPr lang="en-US" dirty="0"/>
              <a:t>Seasons: 3</a:t>
            </a:r>
          </a:p>
          <a:p>
            <a:pPr marL="0" indent="0" algn="ctr">
              <a:buNone/>
            </a:pPr>
            <a:r>
              <a:rPr lang="en-US" dirty="0"/>
              <a:t>Stories: 8</a:t>
            </a:r>
          </a:p>
          <a:p>
            <a:pPr marL="0" indent="0" algn="ctr">
              <a:buNone/>
            </a:pPr>
            <a:r>
              <a:rPr lang="en-US" dirty="0"/>
              <a:t>Episodes: 31</a:t>
            </a:r>
          </a:p>
          <a:p>
            <a:pPr marL="0" indent="0" algn="ctr">
              <a:buNone/>
            </a:pPr>
            <a:r>
              <a:rPr lang="en-US" dirty="0"/>
              <a:t>Years: 1984-1986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2901F3-C472-48FD-A6EF-9E829D68D7E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29081" y="2913459"/>
            <a:ext cx="3212397" cy="217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366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6B9AE-E25E-4EC4-9317-C9C425895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799441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The Seventh Doctor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1EF6B-136D-4901-AB26-DC0EA7332E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37746" y="1825625"/>
            <a:ext cx="3725174" cy="43513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>
              <a:buNone/>
            </a:pPr>
            <a:r>
              <a:rPr lang="en-US" dirty="0"/>
              <a:t>Actor: Sylvester McCoy</a:t>
            </a:r>
          </a:p>
          <a:p>
            <a:pPr marL="0" indent="0" algn="ctr">
              <a:buNone/>
            </a:pPr>
            <a:r>
              <a:rPr lang="en-US" dirty="0"/>
              <a:t>Seasons: 3</a:t>
            </a:r>
          </a:p>
          <a:p>
            <a:pPr marL="0" indent="0" algn="ctr">
              <a:buNone/>
            </a:pPr>
            <a:r>
              <a:rPr lang="en-US" dirty="0"/>
              <a:t>Stories: 12</a:t>
            </a:r>
          </a:p>
          <a:p>
            <a:pPr marL="0" indent="0" algn="ctr">
              <a:buNone/>
            </a:pPr>
            <a:r>
              <a:rPr lang="en-US" dirty="0"/>
              <a:t>Episodes: 42</a:t>
            </a:r>
          </a:p>
          <a:p>
            <a:pPr marL="0" indent="0" algn="ctr">
              <a:buNone/>
            </a:pPr>
            <a:r>
              <a:rPr lang="en-US" dirty="0"/>
              <a:t>Years: 1987-1989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2901F3-C472-48FD-A6EF-9E829D68D7E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30100" y="1825625"/>
            <a:ext cx="301035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915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6B9AE-E25E-4EC4-9317-C9C425895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799441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The Eighth Doctor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1EF6B-136D-4901-AB26-DC0EA7332E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37746" y="1825625"/>
            <a:ext cx="3725174" cy="43513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>
              <a:buNone/>
            </a:pPr>
            <a:r>
              <a:rPr lang="en-US" dirty="0"/>
              <a:t>Actor: Paul McGann</a:t>
            </a:r>
          </a:p>
          <a:p>
            <a:pPr marL="0" indent="0" algn="ctr">
              <a:buNone/>
            </a:pPr>
            <a:r>
              <a:rPr lang="en-US" dirty="0"/>
              <a:t>Seasons: 1</a:t>
            </a:r>
          </a:p>
          <a:p>
            <a:pPr marL="0" indent="0" algn="ctr">
              <a:buNone/>
            </a:pPr>
            <a:r>
              <a:rPr lang="en-US" dirty="0"/>
              <a:t>Stories: 2</a:t>
            </a:r>
          </a:p>
          <a:p>
            <a:pPr marL="0" indent="0" algn="ctr">
              <a:buNone/>
            </a:pPr>
            <a:r>
              <a:rPr lang="en-US" dirty="0"/>
              <a:t>Episodes: 2</a:t>
            </a:r>
          </a:p>
          <a:p>
            <a:pPr marL="0" indent="0" algn="ctr">
              <a:buNone/>
            </a:pPr>
            <a:r>
              <a:rPr lang="en-US" dirty="0"/>
              <a:t>Years: 1966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2901F3-C472-48FD-A6EF-9E829D68D7E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12461" y="1825625"/>
            <a:ext cx="284563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378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249</Words>
  <Application>Microsoft Office PowerPoint</Application>
  <PresentationFormat>Widescreen</PresentationFormat>
  <Paragraphs>79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The Doctor</vt:lpstr>
      <vt:lpstr>The First Doctor</vt:lpstr>
      <vt:lpstr>The Second Doctor</vt:lpstr>
      <vt:lpstr>The Third Doctor</vt:lpstr>
      <vt:lpstr>The Fourth Doctor</vt:lpstr>
      <vt:lpstr>The Fifth Doctor</vt:lpstr>
      <vt:lpstr>The Sixth Doctor</vt:lpstr>
      <vt:lpstr>The Seventh Doctor</vt:lpstr>
      <vt:lpstr>The Eighth Doctor</vt:lpstr>
      <vt:lpstr>The Ninth Doctor</vt:lpstr>
      <vt:lpstr>The Tenth Doctor</vt:lpstr>
      <vt:lpstr>The Eleventh Doctor</vt:lpstr>
      <vt:lpstr>The Twelfth Doctor</vt:lpstr>
      <vt:lpstr>The Thirteenth Doctor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Doctor</dc:title>
  <dc:creator>Zufelt, Kevin</dc:creator>
  <cp:lastModifiedBy>Zufelt, Kevin</cp:lastModifiedBy>
  <cp:revision>13</cp:revision>
  <dcterms:created xsi:type="dcterms:W3CDTF">2019-06-28T18:55:01Z</dcterms:created>
  <dcterms:modified xsi:type="dcterms:W3CDTF">2019-06-29T01:42:57Z</dcterms:modified>
</cp:coreProperties>
</file>